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289" r:id="rId2"/>
    <p:sldId id="256" r:id="rId3"/>
    <p:sldId id="257" r:id="rId4"/>
    <p:sldId id="259" r:id="rId5"/>
    <p:sldId id="258" r:id="rId6"/>
    <p:sldId id="260" r:id="rId7"/>
    <p:sldId id="261" r:id="rId8"/>
    <p:sldId id="263" r:id="rId9"/>
    <p:sldId id="264" r:id="rId10"/>
    <p:sldId id="266" r:id="rId11"/>
    <p:sldId id="267" r:id="rId12"/>
    <p:sldId id="268" r:id="rId13"/>
    <p:sldId id="269" r:id="rId14"/>
    <p:sldId id="271" r:id="rId15"/>
    <p:sldId id="281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231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716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31488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623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769447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02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98679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2957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75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809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783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000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6253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313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1201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7245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7074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pic>
        <p:nvPicPr>
          <p:cNvPr id="4" name="Picture 3" descr="A metal dumbell">
            <a:extLst>
              <a:ext uri="{FF2B5EF4-FFF2-40B4-BE49-F238E27FC236}">
                <a16:creationId xmlns:a16="http://schemas.microsoft.com/office/drawing/2014/main" id="{884DC030-5A48-44C5-856C-2FFCE6D63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52" r="11749" b="816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br>
              <a:rPr lang="en-US" sz="3000" b="1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000" b="1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Akash Bhargav</a:t>
            </a:r>
            <a:br>
              <a:rPr lang="en-US" sz="3000" b="1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000" b="1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Dept. of Mechanical Engineering</a:t>
            </a:r>
            <a:br>
              <a:rPr lang="en-US" sz="3000" b="1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000" b="1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IIT Kanpur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0" y="190500"/>
            <a:ext cx="10972800" cy="5826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                                              </a:t>
            </a:r>
            <a:r>
              <a:rPr lang="en-US" sz="4000" b="1"/>
              <a:t>PIN PART DESIGNING</a:t>
            </a:r>
          </a:p>
        </p:txBody>
      </p:sp>
      <p:pic>
        <p:nvPicPr>
          <p:cNvPr id="3" name="Content Placeholder 2" descr="Screenshot (13)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857250"/>
            <a:ext cx="11952288" cy="5965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shot (14)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365125"/>
            <a:ext cx="10331450" cy="58118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0" y="190500"/>
            <a:ext cx="10972800" cy="5826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                    </a:t>
            </a:r>
            <a:r>
              <a:rPr lang="en-US" sz="4000" b="1"/>
              <a:t> SOCKET AND SPIGOT COTTER JOINT</a:t>
            </a:r>
          </a:p>
        </p:txBody>
      </p:sp>
      <p:pic>
        <p:nvPicPr>
          <p:cNvPr id="3" name="Content Placeholder 2" descr="Screenshot (491)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911225"/>
            <a:ext cx="12018963" cy="57261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shot (490)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38125" y="84138"/>
            <a:ext cx="11953875" cy="64595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shot (489)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41275"/>
            <a:ext cx="11823700" cy="6654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23808" y="1560195"/>
            <a:ext cx="7143115" cy="34150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ANALYSIS</a:t>
            </a:r>
          </a:p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OF</a:t>
            </a:r>
          </a:p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COTTER JOINT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0" y="1162685"/>
            <a:ext cx="12188190" cy="5657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69048" y="102870"/>
            <a:ext cx="850709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Total deformation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030605"/>
            <a:ext cx="12172950" cy="57892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08113" y="108585"/>
            <a:ext cx="833945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Equivalent Stress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" y="1142365"/>
            <a:ext cx="12066270" cy="56578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40" y="49530"/>
            <a:ext cx="112979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Maximum Principal Stress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" y="892810"/>
            <a:ext cx="12107545" cy="59455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4008" y="-29210"/>
            <a:ext cx="1041717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Maximum Shear Stress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download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008063" y="1262063"/>
            <a:ext cx="11183937" cy="519271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87313"/>
            <a:ext cx="10972800" cy="6246812"/>
          </a:xfrm>
        </p:spPr>
        <p:txBody>
          <a:bodyPr/>
          <a:lstStyle/>
          <a:p>
            <a:pPr marL="0" indent="0">
              <a:buNone/>
            </a:pPr>
            <a:r>
              <a:rPr lang="en-US" sz="4000">
                <a:solidFill>
                  <a:srgbClr val="FF0000"/>
                </a:solidFill>
                <a:uFillTx/>
              </a:rPr>
              <a:t>DESIGN AND ANALYSIS OF COTTER JOINT</a:t>
            </a:r>
            <a:endParaRPr lang="en-US" sz="4000"/>
          </a:p>
          <a:p>
            <a:pPr marL="0" indent="0">
              <a:buNone/>
            </a:pPr>
            <a:endParaRPr lang="en-US" sz="4000"/>
          </a:p>
          <a:p>
            <a:pPr marL="0" indent="0">
              <a:buNone/>
            </a:pPr>
            <a:endParaRPr lang="en-US"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" y="982345"/>
            <a:ext cx="12074525" cy="58381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57467" y="-3175"/>
            <a:ext cx="1219390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Maximum Principal Elastic Strain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519430"/>
            <a:ext cx="12124690" cy="63322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718" y="-10160"/>
            <a:ext cx="1206944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Minimum Principal Elastic Strain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86978" y="2579370"/>
            <a:ext cx="7218045" cy="13220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8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uFillTx/>
              </a:rPr>
              <a:t>THANK YOU!!!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655820" y="2400935"/>
            <a:ext cx="7996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 </a:t>
            </a:r>
            <a:endParaRPr lang="en-US" altLang="zh-CN" sz="28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0" y="190500"/>
            <a:ext cx="10972800" cy="5826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                                </a:t>
            </a:r>
            <a:r>
              <a:rPr lang="en-US" sz="4000"/>
              <a:t>        </a:t>
            </a:r>
            <a:r>
              <a:rPr lang="en-US" sz="4000" b="1"/>
              <a:t>   SOCKET PART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Content Placeholder 2" descr="Screenshot (4)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981075"/>
            <a:ext cx="10742613" cy="5616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>
            <a:normAutofit/>
          </a:bodyPr>
          <a:lstStyle/>
          <a:p>
            <a:r>
              <a:rPr lang="en-US"/>
              <a:t>                              </a:t>
            </a:r>
            <a:r>
              <a:rPr lang="en-US" b="1"/>
              <a:t>   </a:t>
            </a:r>
            <a:r>
              <a:rPr lang="en-US" sz="4000" b="1"/>
              <a:t>SPIGOT PART</a:t>
            </a:r>
          </a:p>
        </p:txBody>
      </p:sp>
      <p:pic>
        <p:nvPicPr>
          <p:cNvPr id="3" name="Content Placeholder 2" descr="Screenshot (15)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314450"/>
            <a:ext cx="10331450" cy="5137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0" y="190500"/>
            <a:ext cx="10972800" cy="582613"/>
          </a:xfrm>
        </p:spPr>
        <p:txBody>
          <a:bodyPr>
            <a:normAutofit fontScale="25000" lnSpcReduction="20000"/>
          </a:bodyPr>
          <a:lstStyle/>
          <a:p>
            <a:r>
              <a:rPr lang="en-US"/>
              <a:t>DIMENSIONS:</a:t>
            </a:r>
          </a:p>
          <a:p>
            <a:endParaRPr lang="en-US"/>
          </a:p>
          <a:p>
            <a:r>
              <a:rPr lang="en-US"/>
              <a:t>d2=inside diameter of the socket = 56</a:t>
            </a:r>
          </a:p>
          <a:p>
            <a:r>
              <a:rPr lang="en-US"/>
              <a:t>d1=outside diameter of socket collar=71mm</a:t>
            </a:r>
          </a:p>
          <a:p>
            <a:r>
              <a:rPr lang="en-US"/>
              <a:t>d=diameter of rods=30mm</a:t>
            </a:r>
          </a:p>
          <a:p>
            <a:r>
              <a:rPr lang="en-US"/>
              <a:t>d3=diameter of spigot collar=80mm</a:t>
            </a:r>
          </a:p>
          <a:p>
            <a:r>
              <a:rPr lang="en-US"/>
              <a:t>t=thickness of cotter=6mm</a:t>
            </a:r>
          </a:p>
          <a:p>
            <a:r>
              <a:rPr lang="en-US"/>
              <a:t>l=length of cotter=120mm</a:t>
            </a:r>
          </a:p>
          <a:p>
            <a:r>
              <a:rPr lang="en-US"/>
              <a:t>b=mean width of cotter=22mm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190500"/>
            <a:ext cx="10972800" cy="5826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                                        </a:t>
            </a:r>
            <a:r>
              <a:rPr lang="en-US" sz="4000" b="1"/>
              <a:t>SPIGOT DESIGNING</a:t>
            </a:r>
          </a:p>
        </p:txBody>
      </p:sp>
      <p:pic>
        <p:nvPicPr>
          <p:cNvPr id="3" name="Picture 2" descr="Screenshot (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" y="864235"/>
            <a:ext cx="12124055" cy="58788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" y="243205"/>
            <a:ext cx="11723370" cy="62953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0" y="190500"/>
            <a:ext cx="10972800" cy="5826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                                        </a:t>
            </a:r>
            <a:r>
              <a:rPr lang="en-US" sz="4000" b="1"/>
              <a:t> SOCKET DESIGNING</a:t>
            </a:r>
          </a:p>
        </p:txBody>
      </p:sp>
      <p:pic>
        <p:nvPicPr>
          <p:cNvPr id="3" name="Content Placeholder 2" descr="Screenshot (10)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942975"/>
            <a:ext cx="12028488" cy="58340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shot (12)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27063" y="20638"/>
            <a:ext cx="11564937" cy="65230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120</TotalTime>
  <Words>137</Words>
  <Application>Microsoft Office PowerPoint</Application>
  <PresentationFormat>Widescreen</PresentationFormat>
  <Paragraphs>29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Wingdings 3</vt:lpstr>
      <vt:lpstr>Facet</vt:lpstr>
      <vt:lpstr> Akash Bhargav Dept. of Mechanical Engineering IIT Kanpur</vt:lpstr>
      <vt:lpstr>PowerPoint Presentation</vt:lpstr>
      <vt:lpstr>PowerPoint Presentation</vt:lpstr>
      <vt:lpstr>                                 SPIGOT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nEW u</dc:creator>
  <cp:lastModifiedBy>Akash Bhargav</cp:lastModifiedBy>
  <cp:revision>17</cp:revision>
  <dcterms:created xsi:type="dcterms:W3CDTF">2018-09-25T20:51:00Z</dcterms:created>
  <dcterms:modified xsi:type="dcterms:W3CDTF">2023-08-25T13:36:41Z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1033-10.2.0.7456</vt:lpwstr>
  </property>
</Properties>
</file>